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70" r:id="rId6"/>
    <p:sldId id="269" r:id="rId7"/>
    <p:sldId id="260" r:id="rId8"/>
    <p:sldId id="263" r:id="rId9"/>
    <p:sldId id="268" r:id="rId10"/>
    <p:sldId id="264" r:id="rId11"/>
    <p:sldId id="266" r:id="rId12"/>
    <p:sldId id="271" r:id="rId13"/>
    <p:sldId id="267" r:id="rId14"/>
    <p:sldId id="265" r:id="rId15"/>
    <p:sldId id="262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37F5-40D5-8045-805F-2CC7DD840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CF306-3CF8-CA4A-94DD-08CA9C277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78E2E-538B-7941-A642-9A4868D6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1EB45-3518-D346-9F9E-E79F3043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95328-F747-7345-808B-869066B8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4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7F6D-CBFE-5E4B-A82C-E66A7EB8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9084A-4214-D245-9036-58E2CDC48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0EF7-40C5-5C4D-9EB4-E6D807C0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F002-A637-244E-8A9F-2244A6FF3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37D6B-8562-EE4D-AFA9-D305277C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3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A9DC7-E29B-A549-BC4A-FB8193727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55A23-0305-8E46-BD98-8E409A229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8F7E-FFDE-E048-B0AC-478995432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20A47-3713-AD47-A10F-55D2BBA0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47A33-05D6-E245-AE61-411E412E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A119-FF47-9447-8B59-60C929A2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7A118-1A85-164F-855E-B165D08F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2B64E-4A78-EA40-B2EE-52CC9072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3F7EF-B53F-6943-A497-6821024D0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938BC-D26A-484A-BAE1-CFB94FA4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778F-6A13-7A42-AB5F-87F735E3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E59F3-635F-F64E-B50A-19499C6BF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AD819-9FC8-DB46-ADC3-64E2AC79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6EF3A-03D8-654B-96C6-6AA0DD49D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4ADD-E4A8-B248-A901-27FD7AC2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6349-FDE5-E641-8CD6-7B60F96B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7D12-C29C-C148-B5E1-4AD035D20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16E6-7C72-1A46-A16F-A75283A1A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B8ABB-3520-754C-B0BF-4E6557D9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E7703-EDDB-CB44-ADAC-9D01A3BD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FAEED-C6A8-974F-AA8B-3751A042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4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5B66-DB96-2042-84ED-7CE74B05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86E6F-811B-BE4B-895B-30699B0B3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E8691-E918-EB49-A51C-1A9500DBB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D4457-90B9-3C40-8B2D-137541EB7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BA891-C765-054D-AB90-3E52B025A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34B68B-BE5F-4A4E-BA34-726328E8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DF9F6E-E0B2-6E45-9F4B-0228BDEE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BFCC17-DA71-1544-82C8-CCBA6567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0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D463-C252-AF41-82B6-22D13AF56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DDE6C-42F9-864C-BFAD-A91D5A48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3EFA8-B75A-8048-B5F9-E2FCE1D1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504E9-9422-D144-A0DD-F3C4DBC8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1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BCB55D-6DBA-6B4D-B1C3-44C6676D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E4A1A-8086-7344-AB56-F56ADE98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C9FEC-D124-A949-A0DD-CF5EDFF5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23E1-7848-584A-BEB3-8072CB88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881A3-F7D2-6347-892D-D2CFDEF40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E19A7-A3B9-6F43-B968-63221BFAE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984E0-59BC-DC4A-832C-5A66711B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89F0B-DE50-034E-848E-4199F3DC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D2233-7E79-2D49-90EF-732180F5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7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7F38-93C1-A944-B898-17449B97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90018-2BA0-0943-933E-5210CA2CD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3E99A-360C-DB49-9EA1-2C6BC4C4F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7E158-0B28-1545-9774-DAD31CB8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18B39-FF86-7D4A-A3CA-5C19D1A9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CE3B9-2894-664F-BDF3-C5B7B614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8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A33FC-2D50-DD4E-A95A-FEBA7353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DAB29-051F-6347-B2FB-8CDCA4C12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DF76B-1DE7-3E4C-960E-2AFD0C65A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4A837-2E41-2F44-8A15-3ABCD1B7E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9ABE3-2D8E-5B44-99A9-03F44863C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6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unko HQ in Everett, WA">
            <a:extLst>
              <a:ext uri="{FF2B5EF4-FFF2-40B4-BE49-F238E27FC236}">
                <a16:creationId xmlns:a16="http://schemas.microsoft.com/office/drawing/2014/main" id="{D6A3F0B6-A0A0-524A-A52E-426C47E9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627" b="173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D545C5-4166-A149-8E79-3DF256331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Funko POP! Price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87BCF-6203-C446-9E31-B6CD30A2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7793" y="5735638"/>
            <a:ext cx="9144000" cy="1098395"/>
          </a:xfrm>
        </p:spPr>
        <p:txBody>
          <a:bodyPr>
            <a:normAutofit/>
          </a:bodyPr>
          <a:lstStyle/>
          <a:p>
            <a:pPr algn="r"/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en-US" dirty="0">
                <a:solidFill>
                  <a:srgbClr val="FFFFFF"/>
                </a:solidFill>
              </a:rPr>
              <a:t>Chuck Cao</a:t>
            </a:r>
          </a:p>
        </p:txBody>
      </p:sp>
    </p:spTree>
    <p:extLst>
      <p:ext uri="{BB962C8B-B14F-4D97-AF65-F5344CB8AC3E}">
        <p14:creationId xmlns:p14="http://schemas.microsoft.com/office/powerpoint/2010/main" val="2587607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A8DB-99B9-CB42-A1D6-14A91188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6E2B-AAE5-E246-95F7-0AC8E2FEF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Few_Produced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Less than 100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Rarely_Produced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Less than 250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Freddy Funko: Funko Mascot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Limited_Edition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Type of Series/Sticker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Comic_Con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Exclusive to convention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A74E2-A8A6-A046-9E15-22B4E8B93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36.72 + 14.94[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Few_Produced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 + 297.59[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Rarely_Produced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 + 142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Freddy_Funko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 + 66.78 [Limited Edition] + 37.72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Comic_Con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 + 46.28 [FP*RP] + 346.08 [FP*FF] + 536.67 [LE*FF] + 629.67 [CC*FF] + 14.77[RP*FF] + 484.9 [RP + LE] + 297.38 [RP*CC] + 214.48 [LE*CC]</a:t>
            </a:r>
          </a:p>
        </p:txBody>
      </p:sp>
    </p:spTree>
    <p:extLst>
      <p:ext uri="{BB962C8B-B14F-4D97-AF65-F5344CB8AC3E}">
        <p14:creationId xmlns:p14="http://schemas.microsoft.com/office/powerpoint/2010/main" val="232499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A8DB-99B9-CB42-A1D6-14A91188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6E2B-AAE5-E246-95F7-0AC8E2FEF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100: 14.94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250: 297.59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Freddy Funko: 142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Limited_Edition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66.78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Comic_Con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37.72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 and 250: 46.28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 FF: 346.08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Limited Edition FF: 536.67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A74E2-A8A6-A046-9E15-22B4E8B93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Comic-Con FF: 629.67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FF:14.77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LE: 484.9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CC: 297.38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 Limited Edition: 214.48</a:t>
            </a:r>
          </a:p>
        </p:txBody>
      </p:sp>
    </p:spTree>
    <p:extLst>
      <p:ext uri="{BB962C8B-B14F-4D97-AF65-F5344CB8AC3E}">
        <p14:creationId xmlns:p14="http://schemas.microsoft.com/office/powerpoint/2010/main" val="1824706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A8DB-99B9-CB42-A1D6-14A91188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6E2B-AAE5-E246-95F7-0AC8E2FEF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100: 14.94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250: 297.59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Freddy Funko: 142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Limited_Edition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66.78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Comic_Con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37.72</a:t>
            </a:r>
          </a:p>
          <a:p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Less than 100 and 250: 46.28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 FF: 346.08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Limited Edition FF: 536.67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A74E2-A8A6-A046-9E15-22B4E8B93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Comic-Con FF: 629.67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FF:14.77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LE: 484.9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CC: 297.38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 Limited Edition: 214.48</a:t>
            </a:r>
          </a:p>
        </p:txBody>
      </p:sp>
    </p:spTree>
    <p:extLst>
      <p:ext uri="{BB962C8B-B14F-4D97-AF65-F5344CB8AC3E}">
        <p14:creationId xmlns:p14="http://schemas.microsoft.com/office/powerpoint/2010/main" val="256474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A8DB-99B9-CB42-A1D6-14A91188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6E2B-AAE5-E246-95F7-0AC8E2FEF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100: 14.94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250: 297.59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Freddy Funko: 142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Limited_Edition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66.78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Comic_Con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37.72</a:t>
            </a:r>
          </a:p>
          <a:p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Less than 100 and 250: 46.28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 FF: 346.08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Limited Edition FF: 536.67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A74E2-A8A6-A046-9E15-22B4E8B93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Comic-Con FF: 629.67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FF:14.77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LE: 484.9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CC: 297.38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 Limited Edition: 214.48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59824-61B3-1B41-B575-C7A17F2DFCAE}"/>
              </a:ext>
            </a:extLst>
          </p:cNvPr>
          <p:cNvSpPr txBox="1"/>
          <p:nvPr/>
        </p:nvSpPr>
        <p:spPr>
          <a:xfrm>
            <a:off x="6558454" y="4750675"/>
            <a:ext cx="4795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Test R-squared: 0.2284</a:t>
            </a:r>
          </a:p>
        </p:txBody>
      </p:sp>
    </p:spTree>
    <p:extLst>
      <p:ext uri="{BB962C8B-B14F-4D97-AF65-F5344CB8AC3E}">
        <p14:creationId xmlns:p14="http://schemas.microsoft.com/office/powerpoint/2010/main" val="263364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7FAF-01A4-6048-B1EA-FD9D95EF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84B1C-00C7-6148-BF43-2F420A87C3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 Vaulted information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Condition and individual price information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2-3 different linear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 different model(s)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Drill down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Expand and look at other lines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DADD59-0A51-974A-9278-56A55D9D5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410" y="3840656"/>
            <a:ext cx="3766751" cy="25111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1D69DDA-6F18-D74D-8E5C-BF1E19A26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1438" y="1352829"/>
            <a:ext cx="3972697" cy="264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04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98B08619-E225-2E4B-AA1B-FB30BAEC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956" b="130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DE12D3-E26C-EE44-A306-EC75F17B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85919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905F-744B-0A4D-8250-44E949F6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5670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3">
            <a:extLst>
              <a:ext uri="{FF2B5EF4-FFF2-40B4-BE49-F238E27FC236}">
                <a16:creationId xmlns:a16="http://schemas.microsoft.com/office/drawing/2014/main" id="{397910A1-38DE-D34F-BD09-B03C5E139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0" y="1825625"/>
            <a:ext cx="5181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1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1866A-E8D1-B240-A55B-BBBD6C9A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F16D7-28F6-774F-9031-DAD020454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Final Linear Model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Further Work</a:t>
            </a:r>
          </a:p>
        </p:txBody>
      </p:sp>
      <p:pic>
        <p:nvPicPr>
          <p:cNvPr id="5" name="Picture 4" descr="A picture containing text, indoor, toy&#10;&#10;Description automatically generated">
            <a:extLst>
              <a:ext uri="{FF2B5EF4-FFF2-40B4-BE49-F238E27FC236}">
                <a16:creationId xmlns:a16="http://schemas.microsoft.com/office/drawing/2014/main" id="{ADFD4C9B-7698-FC4F-B54E-432C6CBBA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" r="2743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90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wall, doll&#10;&#10;Description automatically generated">
            <a:extLst>
              <a:ext uri="{FF2B5EF4-FFF2-40B4-BE49-F238E27FC236}">
                <a16:creationId xmlns:a16="http://schemas.microsoft.com/office/drawing/2014/main" id="{ED4D070F-098F-2241-8C73-F3EB01FD2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2230" b="255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74479E2-C1A5-6F40-BA0A-F1EB06E5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6702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u="sng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DE694-9663-AB40-AC48-90B072388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516176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“Funko is built on the principle that everyone is a fan of something…”</a:t>
            </a:r>
          </a:p>
        </p:txBody>
      </p:sp>
    </p:spTree>
    <p:extLst>
      <p:ext uri="{BB962C8B-B14F-4D97-AF65-F5344CB8AC3E}">
        <p14:creationId xmlns:p14="http://schemas.microsoft.com/office/powerpoint/2010/main" val="1725926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C556F17-0C92-304C-9199-C50EB6A0DD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</a:blip>
          <a:srcRect l="19570" r="10503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90757-1D0D-8F46-A0EA-31F28439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02EF-D8E8-4242-8D79-F359023B9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1534585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Discerning collectors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space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to sell?</a:t>
            </a:r>
          </a:p>
        </p:txBody>
      </p:sp>
    </p:spTree>
    <p:extLst>
      <p:ext uri="{BB962C8B-B14F-4D97-AF65-F5344CB8AC3E}">
        <p14:creationId xmlns:p14="http://schemas.microsoft.com/office/powerpoint/2010/main" val="22357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E274C-80AE-F24C-821F-21CC2C50DB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</a:blip>
          <a:srcRect l="6462" r="2361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90757-1D0D-8F46-A0EA-31F28439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02EF-D8E8-4242-8D79-F359023B9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1534585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Discerning collectors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space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sell?</a:t>
            </a:r>
          </a:p>
        </p:txBody>
      </p:sp>
    </p:spTree>
    <p:extLst>
      <p:ext uri="{BB962C8B-B14F-4D97-AF65-F5344CB8AC3E}">
        <p14:creationId xmlns:p14="http://schemas.microsoft.com/office/powerpoint/2010/main" val="34261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90757-1D0D-8F46-A0EA-31F28439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  <p:pic>
        <p:nvPicPr>
          <p:cNvPr id="5" name="Content Placeholder 10" descr="Seahawks Funko Pops!">
            <a:extLst>
              <a:ext uri="{FF2B5EF4-FFF2-40B4-BE49-F238E27FC236}">
                <a16:creationId xmlns:a16="http://schemas.microsoft.com/office/drawing/2014/main" id="{8A92B0C7-1209-A64B-9127-FA43542BCF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935"/>
          <a:stretch/>
        </p:blipFill>
        <p:spPr>
          <a:xfrm rot="5400000">
            <a:off x="6266720" y="932720"/>
            <a:ext cx="6858000" cy="4992560"/>
          </a:xfrm>
          <a:prstGeom prst="rect">
            <a:avLst/>
          </a:prstGeom>
          <a:effectLst/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1E1D34-EF72-564E-BD11-1CB2745E7D1E}"/>
              </a:ext>
            </a:extLst>
          </p:cNvPr>
          <p:cNvSpPr txBox="1">
            <a:spLocks/>
          </p:cNvSpPr>
          <p:nvPr/>
        </p:nvSpPr>
        <p:spPr>
          <a:xfrm>
            <a:off x="804997" y="1534585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Discerning collectors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space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sell?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9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6DE9B-B9C7-074D-9E52-21CFEBC4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92" y="3035221"/>
            <a:ext cx="3892378" cy="787558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ACF558-162C-B145-832D-4C2DFFD55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5475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60B3-0B92-B346-95FD-2E0232B1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08FC-125C-844D-9E2C-05AE3AC878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Estimated Value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Vaulted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Produced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Evergreen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Pop! Rocks (Musicians)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NFL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30861-9ABE-D04B-BE05-9FBFACC769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Comic-Con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Chase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Freddy Funko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Funko Channel Exclusive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Retailer Exclusive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Glow in the Dark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Glitter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Frocked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Blind Packaging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Bobblehead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Figures in Box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Autographed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5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8FA0C7-C6B7-9340-AC10-B2E38DF6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1600200"/>
            <a:ext cx="5486400" cy="3657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CC90E9C-5F5E-D14A-ACD1-C66D504AF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1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491</Words>
  <Application>Microsoft Macintosh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Funko POP! Price Predictor</vt:lpstr>
      <vt:lpstr>Agenda</vt:lpstr>
      <vt:lpstr>Background</vt:lpstr>
      <vt:lpstr>Purpose</vt:lpstr>
      <vt:lpstr>Purpose</vt:lpstr>
      <vt:lpstr>Purpose</vt:lpstr>
      <vt:lpstr>Data Source</vt:lpstr>
      <vt:lpstr>Assumptions</vt:lpstr>
      <vt:lpstr>PowerPoint Presentation</vt:lpstr>
      <vt:lpstr>Final Linear Model</vt:lpstr>
      <vt:lpstr>Final Linear Model</vt:lpstr>
      <vt:lpstr>Final Linear Model</vt:lpstr>
      <vt:lpstr>Final Linear Model</vt:lpstr>
      <vt:lpstr>Further Work</vt:lpstr>
      <vt:lpstr>QUESTIONS?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Funko POP! Price Predictor</dc:title>
  <dc:creator>Chuck Cao</dc:creator>
  <cp:lastModifiedBy>Chuck Cao</cp:lastModifiedBy>
  <cp:revision>36</cp:revision>
  <dcterms:created xsi:type="dcterms:W3CDTF">2021-01-21T23:41:04Z</dcterms:created>
  <dcterms:modified xsi:type="dcterms:W3CDTF">2021-01-22T17:38:02Z</dcterms:modified>
</cp:coreProperties>
</file>